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57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BA278-CB65-4D4A-A1CC-CD5A2561FDC2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0A365-336F-4A13-8A22-4C4A04656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83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8934-17BA-48B8-865C-70CAF74C91D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06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A8EE8-9A52-45BE-AC3A-0F069CE6391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2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5B3D-6793-49EF-9D72-6E41B08921F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5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B74076-C666-401B-BD9B-79B13B9AECC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26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DE6B1-99A2-4ECD-BA1F-92BED138DEB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5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FA641-5F55-43D3-8505-28E17A18EA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9C02-EFCB-4C81-A8D1-DBAA0B87D5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B4D5B-9CDC-49C2-B1A6-765D6200339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9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ACB5-A70F-496E-A78B-75E70F5814B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1168-1D11-4A22-ADE3-968A636565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77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073A7-69E2-4B01-A1E5-116F41EB179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9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E005-D383-4BEF-B966-2EE022115E7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0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216A10-F363-49A9-B329-133F3367595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B0F0"/>
                </a:solidFill>
              </a:rPr>
              <a:t>Me llamo _____________ 	Clase </a:t>
            </a:r>
            <a:r>
              <a:rPr lang="en-US" sz="3600" dirty="0" smtClean="0">
                <a:solidFill>
                  <a:srgbClr val="00B0F0"/>
                </a:solidFill>
              </a:rPr>
              <a:t>602</a:t>
            </a:r>
            <a:r>
              <a:rPr lang="en-US" sz="3600" dirty="0" smtClean="0">
                <a:solidFill>
                  <a:srgbClr val="00B0F0"/>
                </a:solidFill>
              </a:rPr>
              <a:t/>
            </a:r>
            <a:br>
              <a:rPr lang="en-US" sz="3600" dirty="0" smtClean="0">
                <a:solidFill>
                  <a:srgbClr val="00B0F0"/>
                </a:solidFill>
              </a:rPr>
            </a:br>
            <a:r>
              <a:rPr lang="en-US" sz="3600" dirty="0" smtClean="0">
                <a:solidFill>
                  <a:srgbClr val="00B0F0"/>
                </a:solidFill>
              </a:rPr>
              <a:t>La fecha es el </a:t>
            </a:r>
            <a:r>
              <a:rPr lang="en-US" sz="3600" dirty="0" smtClean="0">
                <a:solidFill>
                  <a:srgbClr val="00B0F0"/>
                </a:solidFill>
              </a:rPr>
              <a:t>25 </a:t>
            </a:r>
            <a:r>
              <a:rPr lang="en-US" sz="3600" dirty="0" smtClean="0">
                <a:solidFill>
                  <a:srgbClr val="00B0F0"/>
                </a:solidFill>
              </a:rPr>
              <a:t>de mayo del 2018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71: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repasamos</a:t>
            </a:r>
            <a:r>
              <a:rPr lang="en-US" dirty="0" smtClean="0"/>
              <a:t> el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En </a:t>
            </a:r>
            <a:r>
              <a:rPr lang="en-US" u="sng" dirty="0" err="1" smtClean="0"/>
              <a:t>clase</a:t>
            </a:r>
            <a:r>
              <a:rPr lang="en-US" u="sng" dirty="0" smtClean="0"/>
              <a:t> y </a:t>
            </a:r>
            <a:r>
              <a:rPr lang="en-US" u="sng" dirty="0" err="1" smtClean="0"/>
              <a:t>despues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L.O: to review the school and education unit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/>
              <a:t>Copy and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117</a:t>
            </a:r>
            <a:endParaRPr lang="en-US" u="sng" dirty="0" smtClean="0"/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117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p.. 117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117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Un </a:t>
            </a:r>
            <a:r>
              <a:rPr lang="en-US" u="sng" dirty="0" err="1"/>
              <a:t>repaso</a:t>
            </a:r>
            <a:r>
              <a:rPr lang="en-US" u="sng" dirty="0"/>
              <a:t>: </a:t>
            </a:r>
            <a:r>
              <a:rPr lang="en-US" i="1" u="sng" dirty="0"/>
              <a:t>a review</a:t>
            </a:r>
          </a:p>
          <a:p>
            <a:r>
              <a:rPr lang="en-US" dirty="0"/>
              <a:t>SIGN </a:t>
            </a:r>
            <a:r>
              <a:rPr lang="en-US" u="sng" dirty="0"/>
              <a:t>Quiz </a:t>
            </a:r>
            <a:r>
              <a:rPr lang="en-US" u="sng" dirty="0" smtClean="0"/>
              <a:t>4/5: </a:t>
            </a:r>
            <a:r>
              <a:rPr lang="en-US" u="sng" dirty="0" err="1"/>
              <a:t>Capitulo</a:t>
            </a:r>
            <a:r>
              <a:rPr lang="en-US" u="sng" dirty="0"/>
              <a:t> </a:t>
            </a:r>
            <a:r>
              <a:rPr lang="en-US" u="sng" dirty="0" smtClean="0"/>
              <a:t>3</a:t>
            </a:r>
            <a:r>
              <a:rPr lang="en-US" dirty="0" smtClean="0"/>
              <a:t> by NO LATER than NEXT </a:t>
            </a:r>
            <a:r>
              <a:rPr lang="en-US" dirty="0" smtClean="0"/>
              <a:t>FRIDAY</a:t>
            </a:r>
            <a:r>
              <a:rPr lang="en-US" dirty="0" smtClean="0"/>
              <a:t>!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3276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</a:t>
            </a:r>
            <a:r>
              <a:rPr lang="en-US" kern="0" smtClean="0">
                <a:solidFill>
                  <a:srgbClr val="FF0000"/>
                </a:solidFill>
              </a:rPr>
              <a:t># 71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88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1_Default Design</vt:lpstr>
      <vt:lpstr>Me llamo _____________  Clase 602 La fecha es el 25 de mayo del 2018 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 Clase 802 La fecha es el 12 de diciembre del 2013</dc:title>
  <dc:creator>Helen Zumaeta</dc:creator>
  <cp:lastModifiedBy>Helen Zumaeta</cp:lastModifiedBy>
  <cp:revision>30</cp:revision>
  <cp:lastPrinted>2015-05-20T17:08:09Z</cp:lastPrinted>
  <dcterms:created xsi:type="dcterms:W3CDTF">2013-12-10T22:22:24Z</dcterms:created>
  <dcterms:modified xsi:type="dcterms:W3CDTF">2018-05-25T19:20:06Z</dcterms:modified>
</cp:coreProperties>
</file>